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DFB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8DDABA-ABD7-4CA4-94F5-A3410E747E20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EBD538-C222-4C21-B0C8-804D326D6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Paris Place </a:t>
            </a:r>
            <a:r>
              <a:rPr lang="en-US" dirty="0" smtClean="0"/>
              <a:t>Apartments</a:t>
            </a:r>
            <a:br>
              <a:rPr lang="en-US" dirty="0" smtClean="0"/>
            </a:br>
            <a:r>
              <a:rPr lang="en-US" sz="4000" dirty="0" smtClean="0"/>
              <a:t>Medical Students ONLY Program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2971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Apartment Location</a:t>
            </a:r>
          </a:p>
          <a:p>
            <a:pPr algn="l"/>
            <a:r>
              <a:rPr lang="en-US" dirty="0" smtClean="0"/>
              <a:t>2113 N. Carolina St.</a:t>
            </a:r>
            <a:endParaRPr lang="en-US" dirty="0" smtClean="0"/>
          </a:p>
          <a:p>
            <a:pPr algn="l"/>
            <a:r>
              <a:rPr lang="en-US" dirty="0" smtClean="0"/>
              <a:t>Saginaw, MI </a:t>
            </a:r>
            <a:r>
              <a:rPr lang="en-US" dirty="0" smtClean="0"/>
              <a:t>48602</a:t>
            </a:r>
            <a:endParaRPr lang="en-US" sz="1500" dirty="0" smtClean="0"/>
          </a:p>
          <a:p>
            <a:r>
              <a:rPr lang="en-US" sz="1500" dirty="0" smtClean="0"/>
              <a:t>Contact Information</a:t>
            </a:r>
          </a:p>
          <a:p>
            <a:r>
              <a:rPr lang="en-US" sz="1500" dirty="0" smtClean="0"/>
              <a:t>Phone </a:t>
            </a:r>
            <a:r>
              <a:rPr lang="en-US" sz="1500" dirty="0" smtClean="0"/>
              <a:t>989-372-0311</a:t>
            </a:r>
            <a:endParaRPr lang="en-US" sz="1500" dirty="0" smtClean="0"/>
          </a:p>
          <a:p>
            <a:r>
              <a:rPr lang="en-US" dirty="0" smtClean="0"/>
              <a:t>parisplaceapartments@gmail.com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5486400" cy="6248400"/>
          </a:xfrm>
        </p:spPr>
        <p:txBody>
          <a:bodyPr>
            <a:normAutofit/>
          </a:bodyPr>
          <a:lstStyle/>
          <a:p>
            <a:endParaRPr lang="en-US" sz="1700" dirty="0" smtClean="0"/>
          </a:p>
          <a:p>
            <a:r>
              <a:rPr lang="en-US" sz="1700" dirty="0" smtClean="0"/>
              <a:t>At The </a:t>
            </a:r>
            <a:r>
              <a:rPr lang="en-US" sz="1700" dirty="0" smtClean="0"/>
              <a:t>Paris</a:t>
            </a:r>
            <a:r>
              <a:rPr lang="en-US" sz="1700" dirty="0" smtClean="0"/>
              <a:t> </a:t>
            </a:r>
            <a:r>
              <a:rPr lang="en-US" sz="1700" dirty="0" smtClean="0"/>
              <a:t>Place you don’t have to worry about your housing needs. Let us at </a:t>
            </a:r>
            <a:r>
              <a:rPr lang="en-US" sz="1700" dirty="0" smtClean="0"/>
              <a:t>Paris </a:t>
            </a:r>
            <a:r>
              <a:rPr lang="en-US" sz="1700" dirty="0" smtClean="0"/>
              <a:t>make your stay comfortable and hassle free.</a:t>
            </a:r>
          </a:p>
          <a:p>
            <a:endParaRPr lang="en-US" sz="1700" dirty="0" smtClean="0"/>
          </a:p>
          <a:p>
            <a:r>
              <a:rPr lang="en-US" sz="1700" dirty="0" smtClean="0"/>
              <a:t>You will be in a comfortable, safe, secure and central location with Saint </a:t>
            </a:r>
            <a:r>
              <a:rPr lang="en-US" sz="1700" dirty="0" smtClean="0"/>
              <a:t>Mary's, Covenant </a:t>
            </a:r>
            <a:r>
              <a:rPr lang="en-US" sz="1700" dirty="0" smtClean="0"/>
              <a:t>and </a:t>
            </a:r>
            <a:r>
              <a:rPr lang="en-US" sz="1700" dirty="0" smtClean="0"/>
              <a:t>Synergy (CMU Medical) </a:t>
            </a:r>
            <a:r>
              <a:rPr lang="en-US" sz="1700" dirty="0" smtClean="0"/>
              <a:t>located approximately 5 minutes away</a:t>
            </a:r>
          </a:p>
          <a:p>
            <a:endParaRPr lang="en-US" sz="1700" dirty="0" smtClean="0"/>
          </a:p>
          <a:p>
            <a:r>
              <a:rPr lang="en-US" sz="1700" dirty="0" smtClean="0"/>
              <a:t>Live in a comfortable spacious apartment with your choice of a </a:t>
            </a:r>
            <a:r>
              <a:rPr lang="en-US" sz="1700" dirty="0" smtClean="0"/>
              <a:t>2 bedroom/1 bathroom apartment</a:t>
            </a:r>
            <a:r>
              <a:rPr lang="en-US" sz="1700" dirty="0" smtClean="0"/>
              <a:t>. All apartments completely remodeled with brand new carpet, flooring, kitchen cabinets, bathrooms, Laundry room and all appliances.</a:t>
            </a:r>
          </a:p>
          <a:p>
            <a:endParaRPr lang="en-US" sz="1700" dirty="0" smtClean="0"/>
          </a:p>
          <a:p>
            <a:r>
              <a:rPr lang="en-US" sz="1700" dirty="0" smtClean="0"/>
              <a:t>Many conveniences are located within</a:t>
            </a:r>
          </a:p>
          <a:p>
            <a:pPr>
              <a:buNone/>
            </a:pPr>
            <a:r>
              <a:rPr lang="en-US" sz="1700" dirty="0" smtClean="0"/>
              <a:t>    walking distance of the </a:t>
            </a:r>
            <a:r>
              <a:rPr lang="en-US" sz="1700" dirty="0" smtClean="0"/>
              <a:t>complex, such as bars, restaurants, malls and much more.</a:t>
            </a:r>
            <a:endParaRPr lang="en-US" sz="1700" dirty="0" smtClean="0"/>
          </a:p>
          <a:p>
            <a:pPr>
              <a:buNone/>
            </a:pPr>
            <a:endParaRPr lang="en-US" sz="17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Hassle Free Housing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9800" y="1066800"/>
            <a:ext cx="2900363" cy="4191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8903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Guest Room Amenities at </a:t>
            </a:r>
            <a:br>
              <a:rPr lang="en-US" sz="3200" dirty="0" smtClean="0"/>
            </a:br>
            <a:r>
              <a:rPr lang="en-US" sz="3200" dirty="0" smtClean="0"/>
              <a:t>The Venetian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09600" y="1295400"/>
            <a:ext cx="4040188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Free Wi-Fi Internet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Free cable television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Free Water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Free Heat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Free Electric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Fully </a:t>
            </a:r>
            <a:r>
              <a:rPr lang="en-US" sz="2400" dirty="0" smtClean="0">
                <a:solidFill>
                  <a:srgbClr val="FFFF00"/>
                </a:solidFill>
              </a:rPr>
              <a:t>Furnished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4724400" y="1219200"/>
            <a:ext cx="4041775" cy="502685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Coin Operated washer and dryers on site. </a:t>
            </a:r>
          </a:p>
          <a:p>
            <a:endParaRPr lang="en-US" b="1" dirty="0" smtClean="0"/>
          </a:p>
          <a:p>
            <a:r>
              <a:rPr lang="en-US" b="1" dirty="0" smtClean="0"/>
              <a:t>Safe/Secure with 24 hour surveillance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Located</a:t>
            </a:r>
            <a:r>
              <a:rPr lang="en-US" b="1" dirty="0" smtClean="0"/>
              <a:t> </a:t>
            </a:r>
            <a:r>
              <a:rPr lang="en-US" b="1" dirty="0" smtClean="0"/>
              <a:t> 2.3 miles from  </a:t>
            </a:r>
            <a:r>
              <a:rPr lang="en-US" b="1" dirty="0" smtClean="0"/>
              <a:t>Saint Mary’s, and </a:t>
            </a:r>
            <a:r>
              <a:rPr lang="en-US" b="1" dirty="0" smtClean="0"/>
              <a:t>1.3 miles from </a:t>
            </a:r>
            <a:r>
              <a:rPr lang="en-US" b="1" dirty="0" smtClean="0"/>
              <a:t>Synergy </a:t>
            </a:r>
            <a:r>
              <a:rPr lang="en-US" b="1" dirty="0" smtClean="0"/>
              <a:t>(CMU) and </a:t>
            </a:r>
            <a:r>
              <a:rPr lang="en-US" b="1" dirty="0" smtClean="0"/>
              <a:t>Covenant Hospital</a:t>
            </a:r>
          </a:p>
          <a:p>
            <a:endParaRPr lang="en-US" b="1" dirty="0" smtClean="0"/>
          </a:p>
          <a:p>
            <a:r>
              <a:rPr lang="en-US" b="1" dirty="0" smtClean="0"/>
              <a:t>Its simple, pack your bags and move in.</a:t>
            </a:r>
          </a:p>
          <a:p>
            <a:endParaRPr lang="en-US" b="1" dirty="0" smtClean="0"/>
          </a:p>
          <a:p>
            <a:r>
              <a:rPr lang="en-US" b="1" dirty="0" smtClean="0"/>
              <a:t>Excludes: computer </a:t>
            </a:r>
          </a:p>
          <a:p>
            <a:r>
              <a:rPr lang="en-US" b="1" dirty="0" smtClean="0"/>
              <a:t>Bed linens, towels, kitchen utensils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876800" cy="5943600"/>
          </a:xfrm>
        </p:spPr>
        <p:txBody>
          <a:bodyPr>
            <a:noAutofit/>
          </a:bodyPr>
          <a:lstStyle/>
          <a:p>
            <a:r>
              <a:rPr lang="en-US" sz="1600" dirty="0" smtClean="0"/>
              <a:t>Fashion Square Mall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Restaurants. Supermarkets, Hair Salons etc.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sz="1600" dirty="0" smtClean="0"/>
              <a:t> Minutes away from Banks &amp; ATMs</a:t>
            </a:r>
          </a:p>
          <a:p>
            <a:endParaRPr lang="en-US" sz="1600" dirty="0" smtClean="0"/>
          </a:p>
          <a:p>
            <a:r>
              <a:rPr lang="en-US" sz="1600" dirty="0" smtClean="0"/>
              <a:t>5 minute drive from the YMCA of Saginaw a premier gym</a:t>
            </a:r>
          </a:p>
          <a:p>
            <a:endParaRPr lang="en-US" sz="1600" dirty="0" smtClean="0"/>
          </a:p>
          <a:p>
            <a:r>
              <a:rPr lang="en-US" sz="1600" dirty="0" smtClean="0"/>
              <a:t>5 minute drive from Synergy </a:t>
            </a:r>
            <a:r>
              <a:rPr lang="en-US" sz="1600" dirty="0" smtClean="0"/>
              <a:t>Medical (CMU)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5 minute drive to nearest grocery store</a:t>
            </a:r>
          </a:p>
          <a:p>
            <a:endParaRPr lang="en-US" sz="1600" dirty="0" smtClean="0"/>
          </a:p>
          <a:p>
            <a:r>
              <a:rPr lang="en-US" sz="1600" dirty="0" smtClean="0"/>
              <a:t>5 minute drive to Old Town Saginaw with an exciting Nightlife and great restaurants</a:t>
            </a:r>
          </a:p>
          <a:p>
            <a:endParaRPr lang="en-US" sz="1600" dirty="0" smtClean="0"/>
          </a:p>
        </p:txBody>
      </p:sp>
      <p:pic>
        <p:nvPicPr>
          <p:cNvPr id="6" name="Content Placeholder 5" descr="exterior-doo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486400" y="1066800"/>
            <a:ext cx="3429000" cy="483949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Right Outside your door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71266" y="1997612"/>
            <a:ext cx="8138161" cy="425047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$800 </a:t>
            </a:r>
            <a:r>
              <a:rPr lang="en-US" sz="1600" dirty="0" smtClean="0">
                <a:solidFill>
                  <a:srgbClr val="FFFF00"/>
                </a:solidFill>
              </a:rPr>
              <a:t>per </a:t>
            </a:r>
            <a:r>
              <a:rPr lang="en-US" sz="1600" dirty="0" smtClean="0">
                <a:solidFill>
                  <a:srgbClr val="FFFF00"/>
                </a:solidFill>
              </a:rPr>
              <a:t>month/ per person </a:t>
            </a:r>
            <a:r>
              <a:rPr lang="en-US" sz="1600" dirty="0" smtClean="0">
                <a:solidFill>
                  <a:srgbClr val="FFFF00"/>
                </a:solidFill>
              </a:rPr>
              <a:t>(utilities included)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Our Rates </a:t>
            </a:r>
            <a:r>
              <a:rPr lang="en-US" sz="2000" dirty="0" smtClean="0"/>
              <a:t>(Fully </a:t>
            </a:r>
            <a:r>
              <a:rPr lang="en-US" sz="2000" dirty="0" smtClean="0"/>
              <a:t>Furnished per person)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>
          <a:xfrm>
            <a:off x="0" y="942535"/>
            <a:ext cx="8862646" cy="9144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2000" dirty="0" smtClean="0"/>
              <a:t>	</a:t>
            </a:r>
            <a:r>
              <a:rPr lang="en-US" sz="3800" b="1" u="sng" dirty="0" smtClean="0"/>
              <a:t>2</a:t>
            </a:r>
            <a:r>
              <a:rPr lang="en-US" sz="3800" b="1" u="sng" dirty="0" smtClean="0"/>
              <a:t> Bedroom/1 Bath Apartment</a:t>
            </a:r>
            <a:endParaRPr lang="en-US" sz="3800" b="1" u="sng" dirty="0" smtClean="0"/>
          </a:p>
          <a:p>
            <a:pPr algn="ctr">
              <a:buNone/>
            </a:pPr>
            <a:r>
              <a:rPr lang="en-US" sz="2000" dirty="0" smtClean="0"/>
              <a:t>		  $300 </a:t>
            </a:r>
            <a:r>
              <a:rPr lang="en-US" sz="2300" dirty="0" smtClean="0"/>
              <a:t>Security</a:t>
            </a:r>
            <a:r>
              <a:rPr lang="en-US" sz="2000" dirty="0" smtClean="0"/>
              <a:t> Deposit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34573" y="2335237"/>
            <a:ext cx="813112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/>
            <a:r>
              <a:rPr lang="en-US" dirty="0" smtClean="0"/>
              <a:t>Fully Furnished Includes:</a:t>
            </a:r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Bed(Full) (Linens not included)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Futon/Couch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Dinner table w/ 4chairs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Refrigerator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Stove Top Oven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Microwave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Toaster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Shower Curtain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TV Stand with 28”-32” Flat screen TV</a:t>
            </a:r>
          </a:p>
          <a:p>
            <a:pPr lvl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=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780670" y="2600971"/>
            <a:ext cx="39530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4810" y="379827"/>
            <a:ext cx="7772400" cy="3784208"/>
          </a:xfrm>
          <a:ln>
            <a:solidFill>
              <a:schemeClr val="tx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FFFF"/>
                </a:solidFill>
              </a:rPr>
              <a:t/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Just unpack your bags and welcome to </a:t>
            </a:r>
            <a:br>
              <a:rPr lang="en-US" sz="2800" dirty="0" smtClean="0">
                <a:solidFill>
                  <a:srgbClr val="FFFFFF"/>
                </a:solidFill>
              </a:rPr>
            </a:br>
            <a:r>
              <a:rPr lang="en-US" sz="2800" dirty="0" smtClean="0">
                <a:solidFill>
                  <a:srgbClr val="FFFFFF"/>
                </a:solidFill>
              </a:rPr>
              <a:t>THE PARIS PLACE APARTMENTS!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264899" y="5105400"/>
            <a:ext cx="6726702" cy="1454888"/>
          </a:xfrm>
        </p:spPr>
        <p:txBody>
          <a:bodyPr>
            <a:normAutofit/>
          </a:bodyPr>
          <a:lstStyle/>
          <a:p>
            <a:r>
              <a:rPr lang="en-US" dirty="0" smtClean="0"/>
              <a:t>Please contact us today with any questions:</a:t>
            </a:r>
          </a:p>
          <a:p>
            <a:pPr algn="r"/>
            <a:r>
              <a:rPr lang="en-US" dirty="0" smtClean="0"/>
              <a:t>Phone : </a:t>
            </a:r>
            <a:r>
              <a:rPr lang="en-US" dirty="0" smtClean="0"/>
              <a:t>989-372-0311 </a:t>
            </a:r>
            <a:r>
              <a:rPr lang="en-US" sz="2000" dirty="0" smtClean="0"/>
              <a:t>		    </a:t>
            </a:r>
            <a:r>
              <a:rPr lang="en-US" sz="2000" dirty="0" smtClean="0"/>
              <a:t>parisplaceapartments@gmail.com</a:t>
            </a:r>
            <a:endParaRPr lang="en-US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767</TotalTime>
  <Words>336</Words>
  <Application>Microsoft Office PowerPoint</Application>
  <PresentationFormat>On-screen Show (4:3)</PresentationFormat>
  <Paragraphs>77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Paris Place Apartments Medical Students ONLY Program</vt:lpstr>
      <vt:lpstr>Hassle Free Housing</vt:lpstr>
      <vt:lpstr>Guest Room Amenities at  The Venetian</vt:lpstr>
      <vt:lpstr>Right Outside your door</vt:lpstr>
      <vt:lpstr>Our Rates (Fully Furnished per person)</vt:lpstr>
      <vt:lpstr> Just unpack your bags and welcome to  THE PARIS PLACE APARTMENTS!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Anthony's</dc:creator>
  <cp:lastModifiedBy>Anthony's</cp:lastModifiedBy>
  <cp:revision>71</cp:revision>
  <dcterms:created xsi:type="dcterms:W3CDTF">2010-11-02T17:57:55Z</dcterms:created>
  <dcterms:modified xsi:type="dcterms:W3CDTF">2013-06-24T19:33:08Z</dcterms:modified>
</cp:coreProperties>
</file>